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E5E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3" d="100"/>
          <a:sy n="63" d="100"/>
        </p:scale>
        <p:origin x="93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576E9E-7B91-418D-836C-CA4D139ECD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E1778B0-7E47-43AB-8D69-8C4591885A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EA0D9A5-8257-408D-8783-6FF7950F10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03/04/2025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50CF174-5151-426D-84C3-7991C6C05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83FDCAD-7E99-4F41-9378-654D6AFE79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06671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7BD5F5-829C-48D2-A049-80F99A9F38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6326799-6F3A-4F94-9B9D-0333F9F284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56B2CE6-80FA-41EA-BC0F-1F5EBD1D72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03/04/2025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6961799-5835-402B-979F-1968349F3E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5872E6F-F2D5-412F-8AEB-94070AE188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21280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9B9F7BF-4C3D-43A4-A047-5BA01DCFEE5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582C517-64FC-438D-A938-DEED9A74D9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AD58102-D677-4639-B576-296B121D88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03/04/2025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C9EE609-B1B2-4BA5-8405-5C0540CCF1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352DB89-08C0-4289-A87E-BDC530838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0287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F8BF9B9-71E0-42B9-BD97-C296E70289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68550B7-4402-4E30-8987-81F57569AC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A6982E7-9968-43C2-B249-015F836989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03/04/2025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D906AD0-352E-45A8-9462-BD548510A1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3398161-3027-4457-AC6E-4C3B43A72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21116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00F174-5668-4A4C-BC53-3199A678E1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D32264F-3862-42E1-BE1B-BD44C62161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AA53787-746C-41A9-ACBC-98789ADFEC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03/04/2025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E1A0C2F-DA05-4C13-A828-FE13C91CB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90A16F2-800C-4B25-998D-CCFDC8F68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37645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A58DA7-7507-41D1-91EC-D940568F07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D3A324D-3288-4DD8-9667-F47572352F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CE630F7-E6C6-4E50-B6F7-283E269AED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8CB8B3A-B44C-432C-8258-63E242279F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03/04/2025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26D1380-599E-453A-9450-6209A04E1C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100A431-B34D-4486-91DB-5BE3CF2D5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190001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ADB2A6D-3D31-4006-8C8B-B01093E9E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28A8EBA-9D1A-46D0-AE32-4504EE94E5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DF1F9D8-3D9B-4CE1-AFE2-761E03BB78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4D445CDE-F521-4CC5-9BF6-E0EA1013F9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A6856C1D-1641-4BFC-BB7E-155185ECD5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8F238299-96D3-44E3-AC8F-86CFCDA9D9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03/04/2025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8743292F-BB5C-43F3-96DC-0F9A9BCF4A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57DD3EC7-F083-4862-B704-30183AECB3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0334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98FFE98-CA48-4F16-AC7A-E38CCC3F3A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53FA41F-3F7D-40AA-BDA3-45B1B21409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03/04/2025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997A859-6975-4878-A335-8E219F2F2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ADE3371-5AD9-4EB9-8C3B-6277B71A20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69075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60D4A755-BDAF-4930-8E10-E2EECF754E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03/04/2025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B0240B06-9E19-46DE-8E6E-500EC63ED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450754C0-103D-4901-B54A-8068CE9E10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03915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E820BA6-C385-4EF8-AF6F-8084E6F940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1FC0CCF-C810-4B01-9CB0-AD7B7C76EE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B8A28A9-EC56-4E7C-88DB-01CD88197E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0E75CEE-EA50-41BD-9CCE-A29118D13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03/04/2025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0747CDC-37F5-4D75-B3C5-C39D22046C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67AD4E8-18BA-44E8-A8B9-5D857C9D7E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06519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D51277-4922-46C4-9705-D4DDA28E60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BDF06D16-CC2C-417C-ABEC-7E3FB9B1903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66D3D2A-50CA-450D-A63C-F756C32CBB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A10C656-3826-4F3E-BBC6-4AAC17C26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03/04/2025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011A243-CB64-4F04-AB7F-8F96580B0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89303E8-64BE-4FBA-89E2-17CC5984D9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50155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735BA781-9139-47B5-AAC1-2CDEEA161E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FCAB033-FE5B-48BA-9C74-8A379C8985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6C1BF29-A315-4DB1-82AC-42B6325264E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9256BF-3271-46A5-8D0E-82E0BAF706EB}" type="datetimeFigureOut">
              <a:rPr lang="es-MX" smtClean="0"/>
              <a:t>03/04/2025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38C413F-99AF-4D86-AF22-40CF7FAE13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DF20FDA-008C-42FB-B5A5-5F7AC12630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87268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4DCF4FF-5A61-4994-B56B-E96B1C1909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8653" y="671418"/>
            <a:ext cx="4654809" cy="837821"/>
          </a:xfrm>
        </p:spPr>
        <p:txBody>
          <a:bodyPr>
            <a:normAutofit/>
          </a:bodyPr>
          <a:lstStyle/>
          <a:p>
            <a:r>
              <a:rPr lang="es-MX" sz="4400" dirty="0">
                <a:solidFill>
                  <a:srgbClr val="8E5E97"/>
                </a:solidFill>
                <a:latin typeface="Arial Rounded MT Bold" panose="020F0704030504030204" pitchFamily="34" charset="0"/>
              </a:rPr>
              <a:t>Nota informativa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4A0E1BB-03A2-44AA-A652-2AF1AA20A8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8945" y="1837725"/>
            <a:ext cx="6969369" cy="4778241"/>
          </a:xfrm>
        </p:spPr>
        <p:txBody>
          <a:bodyPr>
            <a:normAutofit fontScale="85000" lnSpcReduction="20000"/>
          </a:bodyPr>
          <a:lstStyle/>
          <a:p>
            <a:pPr marL="180000" algn="just">
              <a:lnSpc>
                <a:spcPct val="200000"/>
              </a:lnSpc>
              <a:spcBef>
                <a:spcPts val="600"/>
              </a:spcBef>
              <a:spcAft>
                <a:spcPts val="600"/>
              </a:spcAft>
              <a:tabLst>
                <a:tab pos="72000" algn="l"/>
              </a:tabLst>
            </a:pPr>
            <a:r>
              <a:rPr lang="es-MX" dirty="0"/>
              <a:t>Con fundamento en el artículo 310, numeral I del Código Electoral para el Estado de Coahuila de Zaragoza, que tiene por objeto, entre otros, contribuir al desarrollo de la vida democrática y al fortalecimiento de las convicciones humanistas, sociales y democráticas del Estado constitucional de derecho, esta fracción contenida en el artículo 21 de la Ley de Acceso a la Información Pública para el Estado de Coahuila de Zaragoza </a:t>
            </a:r>
            <a:r>
              <a:rPr lang="es-MX" b="1" u="sng" dirty="0">
                <a:solidFill>
                  <a:srgbClr val="6F0579"/>
                </a:solidFill>
              </a:rPr>
              <a:t>NO es aplicable</a:t>
            </a:r>
            <a:endParaRPr lang="es-MX" dirty="0"/>
          </a:p>
          <a:p>
            <a:pPr algn="just">
              <a:lnSpc>
                <a:spcPct val="150000"/>
              </a:lnSpc>
            </a:pPr>
            <a:endParaRPr lang="es-MX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1555309F-3BC4-4CA1-BAE6-D79DF562B6C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49507" y="395066"/>
            <a:ext cx="2563840" cy="883340"/>
          </a:xfrm>
          <a:prstGeom prst="rect">
            <a:avLst/>
          </a:prstGeom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98361A71-1A2D-4334-ACE6-36E4D4A3AEC1}"/>
              </a:ext>
            </a:extLst>
          </p:cNvPr>
          <p:cNvSpPr/>
          <p:nvPr/>
        </p:nvSpPr>
        <p:spPr>
          <a:xfrm>
            <a:off x="8439765" y="4226845"/>
            <a:ext cx="3459055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s-ES" sz="2400" dirty="0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Art. 21, </a:t>
            </a:r>
            <a:r>
              <a:rPr lang="es-ES" sz="2400" dirty="0" err="1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fracc.</a:t>
            </a:r>
            <a:r>
              <a:rPr lang="es-ES" sz="2400" dirty="0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 XXXVII.</a:t>
            </a:r>
          </a:p>
          <a:p>
            <a:pPr algn="ctr"/>
            <a:r>
              <a:rPr lang="es-MX" sz="24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Concesiones de transporte público.</a:t>
            </a:r>
            <a:endParaRPr lang="es-MX" sz="14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pPr algn="ctr"/>
            <a:endParaRPr lang="es-ES" sz="2400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DCE05AF6-5B47-4132-A83C-D83B9863912B}"/>
              </a:ext>
            </a:extLst>
          </p:cNvPr>
          <p:cNvSpPr/>
          <p:nvPr/>
        </p:nvSpPr>
        <p:spPr>
          <a:xfrm>
            <a:off x="8444345" y="3814855"/>
            <a:ext cx="3459056" cy="2393640"/>
          </a:xfrm>
          <a:prstGeom prst="rect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grpSp>
        <p:nvGrpSpPr>
          <p:cNvPr id="8" name="Grupo 7">
            <a:extLst>
              <a:ext uri="{FF2B5EF4-FFF2-40B4-BE49-F238E27FC236}">
                <a16:creationId xmlns:a16="http://schemas.microsoft.com/office/drawing/2014/main" id="{2E1B3CF1-6DD3-14D0-71D4-78BB831E6EFE}"/>
              </a:ext>
            </a:extLst>
          </p:cNvPr>
          <p:cNvGrpSpPr/>
          <p:nvPr/>
        </p:nvGrpSpPr>
        <p:grpSpPr>
          <a:xfrm>
            <a:off x="5422402" y="151569"/>
            <a:ext cx="2687561" cy="1521913"/>
            <a:chOff x="5515535" y="242034"/>
            <a:chExt cx="2687561" cy="1521913"/>
          </a:xfrm>
        </p:grpSpPr>
        <p:sp>
          <p:nvSpPr>
            <p:cNvPr id="10" name="Rectángulo 9">
              <a:extLst>
                <a:ext uri="{FF2B5EF4-FFF2-40B4-BE49-F238E27FC236}">
                  <a16:creationId xmlns:a16="http://schemas.microsoft.com/office/drawing/2014/main" id="{AE454E52-F029-9F70-ADFB-D2DA8C0D7B9D}"/>
                </a:ext>
              </a:extLst>
            </p:cNvPr>
            <p:cNvSpPr/>
            <p:nvPr/>
          </p:nvSpPr>
          <p:spPr>
            <a:xfrm>
              <a:off x="5515535" y="242034"/>
              <a:ext cx="2371162" cy="43088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MX" sz="11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Fecha de actualización y/o validación: </a:t>
              </a:r>
            </a:p>
            <a:p>
              <a:r>
                <a:rPr lang="es-MX" sz="1100" b="1" dirty="0">
                  <a:solidFill>
                    <a:srgbClr val="8E5D95"/>
                  </a:solidFill>
                </a:rPr>
                <a:t>31 de marzo de 2025</a:t>
              </a:r>
            </a:p>
          </p:txBody>
        </p:sp>
        <p:sp>
          <p:nvSpPr>
            <p:cNvPr id="11" name="Rectángulo 10">
              <a:extLst>
                <a:ext uri="{FF2B5EF4-FFF2-40B4-BE49-F238E27FC236}">
                  <a16:creationId xmlns:a16="http://schemas.microsoft.com/office/drawing/2014/main" id="{B5B163E4-A0A0-882A-BFA3-53341B389E31}"/>
                </a:ext>
              </a:extLst>
            </p:cNvPr>
            <p:cNvSpPr/>
            <p:nvPr/>
          </p:nvSpPr>
          <p:spPr>
            <a:xfrm>
              <a:off x="5515535" y="994506"/>
              <a:ext cx="2687561" cy="769441"/>
            </a:xfrm>
            <a:prstGeom prst="rect">
              <a:avLst/>
            </a:prstGeom>
          </p:spPr>
          <p:txBody>
            <a:bodyPr wrap="square">
              <a:spAutoFit/>
            </a:bodyPr>
            <a:lstStyle>
              <a:defPPr>
                <a:defRPr lang="es-MX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s-MX" sz="11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Responsable de generar la información:</a:t>
              </a:r>
            </a:p>
            <a:p>
              <a:r>
                <a:rPr lang="es-MX" sz="1100" b="1" dirty="0">
                  <a:solidFill>
                    <a:srgbClr val="8E5D95"/>
                  </a:solidFill>
                </a:rPr>
                <a:t>C.P. Aída Leticia De la Garza Muñoz  </a:t>
              </a:r>
            </a:p>
            <a:p>
              <a:r>
                <a:rPr lang="es-MX" sz="1100" dirty="0">
                  <a:solidFill>
                    <a:schemeClr val="bg2">
                      <a:lumMod val="50000"/>
                    </a:schemeClr>
                  </a:solidFill>
                </a:rPr>
                <a:t>Directora Ejecutiva de Administración</a:t>
              </a:r>
              <a:endParaRPr lang="es-MX" sz="1100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  <a:p>
              <a:endParaRPr lang="es-MX" sz="1100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12" name="Rectángulo 11">
              <a:extLst>
                <a:ext uri="{FF2B5EF4-FFF2-40B4-BE49-F238E27FC236}">
                  <a16:creationId xmlns:a16="http://schemas.microsoft.com/office/drawing/2014/main" id="{FF9635D5-72D9-E55E-8560-10E3F68FCEC1}"/>
                </a:ext>
              </a:extLst>
            </p:cNvPr>
            <p:cNvSpPr/>
            <p:nvPr/>
          </p:nvSpPr>
          <p:spPr>
            <a:xfrm>
              <a:off x="5515535" y="589077"/>
              <a:ext cx="1855573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ES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Periodo que se informa: </a:t>
              </a:r>
            </a:p>
            <a:p>
              <a:r>
                <a:rPr lang="es-ES" sz="1200" b="1" dirty="0">
                  <a:solidFill>
                    <a:srgbClr val="8E5D95"/>
                  </a:solidFill>
                </a:rPr>
                <a:t>01 al 31 de marzo de 2025</a:t>
              </a:r>
              <a:endParaRPr lang="es-MX" sz="1200" b="1" dirty="0">
                <a:solidFill>
                  <a:srgbClr val="8E5D95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9049375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138</Words>
  <Application>Microsoft Office PowerPoint</Application>
  <PresentationFormat>Panorámica</PresentationFormat>
  <Paragraphs>11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Arial Rounded MT Bold</vt:lpstr>
      <vt:lpstr>Calibri</vt:lpstr>
      <vt:lpstr>Calibri Light</vt:lpstr>
      <vt:lpstr>Tema de Office</vt:lpstr>
      <vt:lpstr>Nota informativa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Nota informativa</dc:title>
  <dc:creator>iec</dc:creator>
  <cp:lastModifiedBy>Yolanda Medrano</cp:lastModifiedBy>
  <cp:revision>93</cp:revision>
  <dcterms:created xsi:type="dcterms:W3CDTF">2018-06-12T17:38:37Z</dcterms:created>
  <dcterms:modified xsi:type="dcterms:W3CDTF">2025-04-03T16:13:23Z</dcterms:modified>
</cp:coreProperties>
</file>